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945688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AE59C-94C9-A7DD-BDEA-771D842B8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D202D53-73C8-4ACC-AC59-27DCAAE8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8562A-1285-18EF-AEB2-46AED0BA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DBC512-2E4C-1806-1C22-6DD2D2AE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436769-708D-BEDD-BE28-AB867E81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801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3FC53E-14B3-D024-4302-124A8C14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879B19E-21BF-9BED-E53A-6FFD3C58B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B25E0D-506B-9458-BE03-7C9FD7A4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8BBF0F-C416-5A12-4087-B03572EC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C786B2-806F-5750-CD98-AD142724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22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EAE052D-2F60-845B-78F0-C19C249B7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65F639D-A528-063F-C284-E50F434D5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5C0624-3A7F-C92C-5E0E-887ACE6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72EE11-580C-D259-C537-E6C7E2E9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DA5037-3FB5-8C8B-7D24-2D3E2748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8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684640-75ED-173E-74BA-2C64FC99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3FD6E0-7E80-C651-6A8D-81621CCA7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3348DC-FF1F-2BD6-ED52-6F059A7B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6E73F4-175A-AD5C-F962-219C53B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36AFD0-CE89-5170-3491-38287071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459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83C087-3EA9-39D1-C450-EDBC9284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2AB9B4-30DE-BF60-D357-069D17C1B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965213-49C4-6C9D-F9EA-49615537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CDC721-B235-0C70-9292-B824F644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ACB89C-29CE-89CE-4A8C-AACEB66C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557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89D44C-43F9-0B5C-E2BA-28AFE0FE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3B7708-EA94-EFBE-112C-C4FC35F7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E3706E-82A5-BEBB-F2B0-A9BF7244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B3FBF3-117B-9EC6-AADE-8DC32874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236DD15-39F6-4BF7-2A47-92196CC8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D2803E-7480-5BC1-EE7C-E4A80E7E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29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2A1F0-A09F-AC1F-70D5-85333221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105746F-F50D-4975-316B-B11DD790F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ABC8D6-CA5A-150F-3F1E-A960FC1F5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DCF2E-058A-817C-FCFF-548A4E0A5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4C645A3-A3C5-45E6-FFD4-C7577A237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DFEC142-F010-17FD-29D0-7B04CDA9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6F9887-45D9-BB07-1733-F666DC29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17E8D05-1E78-CD5B-71A2-EA5EE82C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8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34ABFE-13B5-0D77-4950-80DC5B70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61E0EE6-E4BB-0DED-F456-454C1B11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D3ECD8-5A90-60B7-ACA3-041C45A0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957236D-C3A5-BB8C-201E-5147A05C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74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A87294-F76D-4FE9-A3EF-E45375A3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CAA4C-7F12-B81C-638F-D71B4CB8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E2CA5F-E1BD-9B83-09C9-9B1A19BA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438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D85DCE-C6A6-BD22-EA95-6ECB0F3A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32E94C-1DD2-9332-2B0F-706DA443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42DC48C-8319-5159-DBC5-0FFD5574D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DF4DEE-85A6-3C89-F7D3-533E5432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85C607C-15AE-E389-9154-79A50322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54FA77-3D30-FADE-564A-F7F7FDA3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13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E288D2-2345-125C-7844-A078BF8B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FE13D-0C7D-F4AD-D8BC-2F7C9611E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DD1DCB-6E15-377A-1988-3501DC63A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898311-7384-90A3-8C0F-AE2988F3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4C94FA-062C-CEB4-9AB1-D68AC9EB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71FCEC-3BEF-5BAF-80F7-A4522DB5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176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23A697E-C729-D65C-E349-8CC2DC17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357D57-C62B-C3D7-E06E-F4D786A9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E358BF-B126-A618-F4CE-61CE64018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0C2B-E2F1-4DA2-B27E-7BC375FEA341}" type="datetimeFigureOut">
              <a:rPr lang="ar-SA" smtClean="0"/>
              <a:t>26/08/46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DA0DEA-E4DF-8B18-FDD0-234DFDA5A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37444B-49D4-6D1C-8262-386F4D12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0E98-ABAA-4BC5-BC00-68E2B71B2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10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6653B35-ACEF-748B-BA0B-177E9C935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6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9">
            <a:extLst>
              <a:ext uri="{FF2B5EF4-FFF2-40B4-BE49-F238E27FC236}">
                <a16:creationId xmlns:a16="http://schemas.microsoft.com/office/drawing/2014/main" id="{D99B406E-3AB5-7C05-6144-D21AF5FB1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0">
            <a:extLst>
              <a:ext uri="{FF2B5EF4-FFF2-40B4-BE49-F238E27FC236}">
                <a16:creationId xmlns:a16="http://schemas.microsoft.com/office/drawing/2014/main" id="{95D43E2E-BD72-640B-46CE-1E5534298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1">
            <a:extLst>
              <a:ext uri="{FF2B5EF4-FFF2-40B4-BE49-F238E27FC236}">
                <a16:creationId xmlns:a16="http://schemas.microsoft.com/office/drawing/2014/main" id="{C848B4A6-58A3-C8A7-D97E-E1A88D449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2">
            <a:extLst>
              <a:ext uri="{FF2B5EF4-FFF2-40B4-BE49-F238E27FC236}">
                <a16:creationId xmlns:a16="http://schemas.microsoft.com/office/drawing/2014/main" id="{0EB8ED39-7891-B3C5-E8FD-7486636FA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3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3">
            <a:extLst>
              <a:ext uri="{FF2B5EF4-FFF2-40B4-BE49-F238E27FC236}">
                <a16:creationId xmlns:a16="http://schemas.microsoft.com/office/drawing/2014/main" id="{B0709F44-D691-122B-A478-336D784966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1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4">
            <a:extLst>
              <a:ext uri="{FF2B5EF4-FFF2-40B4-BE49-F238E27FC236}">
                <a16:creationId xmlns:a16="http://schemas.microsoft.com/office/drawing/2014/main" id="{E65C3F83-5C43-D8E3-0687-3BF52A03DC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5">
            <a:extLst>
              <a:ext uri="{FF2B5EF4-FFF2-40B4-BE49-F238E27FC236}">
                <a16:creationId xmlns:a16="http://schemas.microsoft.com/office/drawing/2014/main" id="{25194B6F-25CB-625F-9D48-58737501A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8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6">
            <a:extLst>
              <a:ext uri="{FF2B5EF4-FFF2-40B4-BE49-F238E27FC236}">
                <a16:creationId xmlns:a16="http://schemas.microsoft.com/office/drawing/2014/main" id="{873088CA-66DF-E5B2-B0EE-6EF0217D8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3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7">
            <a:extLst>
              <a:ext uri="{FF2B5EF4-FFF2-40B4-BE49-F238E27FC236}">
                <a16:creationId xmlns:a16="http://schemas.microsoft.com/office/drawing/2014/main" id="{4DDD5401-2CF5-860E-8926-213C11100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0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8">
            <a:extLst>
              <a:ext uri="{FF2B5EF4-FFF2-40B4-BE49-F238E27FC236}">
                <a16:creationId xmlns:a16="http://schemas.microsoft.com/office/drawing/2014/main" id="{7AD9C5A6-0859-E620-5E1E-525D7256C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">
            <a:extLst>
              <a:ext uri="{FF2B5EF4-FFF2-40B4-BE49-F238E27FC236}">
                <a16:creationId xmlns:a16="http://schemas.microsoft.com/office/drawing/2014/main" id="{441A3969-470E-0559-243B-16D726A8F6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39">
            <a:extLst>
              <a:ext uri="{FF2B5EF4-FFF2-40B4-BE49-F238E27FC236}">
                <a16:creationId xmlns:a16="http://schemas.microsoft.com/office/drawing/2014/main" id="{76953ACB-57E5-FC11-6916-E577CB0D1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8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40">
            <a:extLst>
              <a:ext uri="{FF2B5EF4-FFF2-40B4-BE49-F238E27FC236}">
                <a16:creationId xmlns:a16="http://schemas.microsoft.com/office/drawing/2014/main" id="{05900D19-7AC1-B8E9-CEF4-7D0E7B0E2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">
            <a:extLst>
              <a:ext uri="{FF2B5EF4-FFF2-40B4-BE49-F238E27FC236}">
                <a16:creationId xmlns:a16="http://schemas.microsoft.com/office/drawing/2014/main" id="{97DAF8B5-A575-FFFE-2C0D-2F9827668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DF7D1E-1369-63E4-2B80-696A425A1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4">
            <a:extLst>
              <a:ext uri="{FF2B5EF4-FFF2-40B4-BE49-F238E27FC236}">
                <a16:creationId xmlns:a16="http://schemas.microsoft.com/office/drawing/2014/main" id="{004D4B43-9E0D-BDB3-0CD7-25F89B766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1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">
            <a:extLst>
              <a:ext uri="{FF2B5EF4-FFF2-40B4-BE49-F238E27FC236}">
                <a16:creationId xmlns:a16="http://schemas.microsoft.com/office/drawing/2014/main" id="{796BD6EC-99E1-3027-2790-DA3ADA240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8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7">
            <a:extLst>
              <a:ext uri="{FF2B5EF4-FFF2-40B4-BE49-F238E27FC236}">
                <a16:creationId xmlns:a16="http://schemas.microsoft.com/office/drawing/2014/main" id="{0BAF2014-7206-BAE4-464A-0B218D4B81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8">
            <a:extLst>
              <a:ext uri="{FF2B5EF4-FFF2-40B4-BE49-F238E27FC236}">
                <a16:creationId xmlns:a16="http://schemas.microsoft.com/office/drawing/2014/main" id="{527E2C2F-5834-DD5A-658B-CB6119A9E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8">
            <a:extLst>
              <a:ext uri="{FF2B5EF4-FFF2-40B4-BE49-F238E27FC236}">
                <a16:creationId xmlns:a16="http://schemas.microsoft.com/office/drawing/2014/main" id="{7E07F930-3E36-10CB-548A-CB779B51A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57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شاشة عريضة</PresentationFormat>
  <Paragraphs>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شعبان حسين</dc:creator>
  <cp:lastModifiedBy>شعبان حسين</cp:lastModifiedBy>
  <cp:revision>9</cp:revision>
  <cp:lastPrinted>2025-01-27T14:29:46Z</cp:lastPrinted>
  <dcterms:created xsi:type="dcterms:W3CDTF">2025-01-14T10:56:19Z</dcterms:created>
  <dcterms:modified xsi:type="dcterms:W3CDTF">2025-02-24T08:33:15Z</dcterms:modified>
</cp:coreProperties>
</file>